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eb2c174a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eb2c174a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eb2c174a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eb2c174a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eb2c174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eb2c174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eb2c174a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eb2c174a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eb2c174a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eb2c174a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eb2c174a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eb2c174a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eb2c174a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eb2c174a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eb2c174a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eb2c174a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eb2c174a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eb2c174a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eb2c174a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eb2c174a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Сборник мини-игр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2098775" y="926200"/>
            <a:ext cx="637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0000"/>
                </a:solidFill>
              </a:rPr>
              <a:t>Спасибо за внимание!</a:t>
            </a:r>
            <a:endParaRPr sz="3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200150" y="1805275"/>
            <a:ext cx="59301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61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